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Useljenički kontinent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6200455" y="27065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Gusto naseljeno područje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6200455" y="568744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Slabo naseljeno područje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6200455" y="41969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Nenaseljeno područje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359595" y="1356189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Područje oko Velikih jezera, atlantskog primorja SAD-a, tihooceansko primorje u Kaliforniji i Meksička visoravan predstavljaju: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3342C7F-2524-4781-AC7A-E571BF505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401" y="2271113"/>
            <a:ext cx="2286117" cy="45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Bolest vinove loze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Poplave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Potresi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Požari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Jedan od glavnih uzroka iseljavanja Hrvata u Ameriku potraj 19. stoljeća je: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8460768" y="39519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Ivan Meštrović i Nikola Tesla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8460768" y="548747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Vlaho Bukovac i Robert Frangeš Mihanović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8460768" y="241635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Antun Gustav Matoš i Petar </a:t>
            </a:r>
            <a:r>
              <a:rPr lang="hr-HR" dirty="0" err="1"/>
              <a:t>Smajić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472612" y="1356189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6. Među poznatim ljudima koji su rođeni u Hrvatskoj i odselili u SAD posebno se ističu:</a:t>
            </a:r>
            <a:endParaRPr lang="en-US" sz="2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15F6C09-DD30-4AEE-9ECC-AD3815FCE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00" y="2416353"/>
            <a:ext cx="7174787" cy="40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8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2951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2472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7227870" y="484480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Kristofor Kolumbo, 1592. godine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7299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Kristofor Kolumbo, 1492. godine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7227870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Ferdinand Magellan, 1592. godine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Ferdinand Magellan, 1492. godine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Ameriku je otkrio: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Potkraj 17. i početkom 19. stoljeća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Potkraj 18. i početkom 19. stoljeća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Potkraj 19. stoljeća i početkom 20. stoljeća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Krajem 20. stoljeća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Najjači val doseljavanja u Sjevernu i Južnu Ameriku bio je: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690208" y="249918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1850.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7690208" y="556345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1950. 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690208" y="403389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1900.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53F7F91-10F7-45A1-9924-A230F4789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7" y="2187176"/>
            <a:ext cx="5815173" cy="458990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F133C0C-5251-4098-BE41-D48AB8138BF5}"/>
              </a:ext>
            </a:extLst>
          </p:cNvPr>
          <p:cNvSpPr txBox="1"/>
          <p:nvPr/>
        </p:nvSpPr>
        <p:spPr>
          <a:xfrm>
            <a:off x="184935" y="1212351"/>
            <a:ext cx="1133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Velik porast stanovništva u Latinskoj Americi dogodio se: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217</Words>
  <Application>Microsoft Office PowerPoint</Application>
  <PresentationFormat>Široki zaslon</PresentationFormat>
  <Paragraphs>42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Useljenički kontinent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16</cp:revision>
  <dcterms:created xsi:type="dcterms:W3CDTF">2021-01-04T08:54:24Z</dcterms:created>
  <dcterms:modified xsi:type="dcterms:W3CDTF">2021-08-15T14:51:39Z</dcterms:modified>
</cp:coreProperties>
</file>